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62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15EA6-769B-4542-B820-14ACB1360A79}" type="datetimeFigureOut">
              <a:rPr lang="en-US" smtClean="0"/>
              <a:t>7/29/2014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2F9BD-715E-41B4-8836-87658570E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6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en-GB">
              <a:solidFill>
                <a:srgbClr val="002C6C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83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3391" cy="6857543"/>
          </a:xfrm>
          <a:prstGeom prst="rect">
            <a:avLst/>
          </a:prstGeom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en-GB">
              <a:solidFill>
                <a:srgbClr val="002C6C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7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5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0" y="384392"/>
            <a:ext cx="6877050" cy="93599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3F1EA-6756-48CC-B584-140A0C2F0B28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4800" y="1602000"/>
            <a:ext cx="8172000" cy="457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25106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0FBAA-3D8A-4F1B-93C6-480D6BDCDFE4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180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4032000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734" y="1543050"/>
            <a:ext cx="4000967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CC6FE-3F78-4C46-898C-D4D53D1EBC8C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23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E02A5-23D4-4D2A-8545-DA6D75FF2956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5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08089" y="1502637"/>
            <a:ext cx="55440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8089" y="5626207"/>
            <a:ext cx="55440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DBBDC-87AF-4775-B972-15D3654AF773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504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en-GB">
              <a:solidFill>
                <a:srgbClr val="002C6C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40208" y="1676668"/>
            <a:ext cx="5047755" cy="23843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baseline="0">
                <a:solidFill>
                  <a:srgbClr val="002C6C"/>
                </a:solidFill>
              </a:defRPr>
            </a:lvl1pPr>
          </a:lstStyle>
          <a:p>
            <a:r>
              <a:rPr lang="en-GB" dirty="0" smtClean="0"/>
              <a:t>GS1 Global Office</a:t>
            </a:r>
            <a:br>
              <a:rPr lang="en-GB" dirty="0" smtClean="0"/>
            </a:br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  <a:br>
              <a:rPr lang="en-GB" dirty="0" smtClean="0"/>
            </a:br>
            <a:r>
              <a:rPr lang="en-GB" dirty="0" smtClean="0"/>
              <a:t>B-1050 Brussels, Belgium</a:t>
            </a:r>
          </a:p>
          <a:p>
            <a:r>
              <a:rPr lang="en-GB" dirty="0" smtClean="0"/>
              <a:t>T +32 3 788 78 00</a:t>
            </a:r>
            <a:br>
              <a:rPr lang="en-GB" dirty="0" smtClean="0"/>
            </a:br>
            <a:r>
              <a:rPr lang="en-GB" dirty="0" smtClean="0"/>
              <a:t>W www.gs1.org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0208" y="384392"/>
            <a:ext cx="5046592" cy="93599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details</a:t>
            </a:r>
            <a:endParaRPr lang="en-US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40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3700"/>
            <a:ext cx="91440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384392"/>
            <a:ext cx="6877050" cy="93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6629400"/>
            <a:ext cx="221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fr-FR" sz="900" dirty="0"/>
              <a:t>© </a:t>
            </a:r>
            <a:r>
              <a:rPr lang="fr-FR" sz="900" dirty="0" smtClean="0"/>
              <a:t>2012 </a:t>
            </a:r>
            <a:r>
              <a:rPr lang="fr-FR" sz="900" dirty="0"/>
              <a:t>GS1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30ECA6F-7593-42C3-BF2F-9C121F7F9F1C}" type="slidenum">
              <a:rPr lang="en-US" smtClean="0">
                <a:solidFill>
                  <a:srgbClr val="002C6C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2C6C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</p:txBody>
      </p:sp>
      <p:pic>
        <p:nvPicPr>
          <p:cNvPr id="10" name="Content Placeholder 1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7" y="456966"/>
            <a:ext cx="846312" cy="75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baseline="0">
          <a:solidFill>
            <a:srgbClr val="002C6C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/>
        <a:buChar char="•"/>
        <a:defRPr sz="2400">
          <a:solidFill>
            <a:srgbClr val="002C6C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Char char="•"/>
        <a:defRPr sz="2000">
          <a:solidFill>
            <a:srgbClr val="002C6C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C6C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4"/>
          <p:cNvSpPr>
            <a:spLocks noGrp="1"/>
          </p:cNvSpPr>
          <p:nvPr>
            <p:ph type="ctrTitle"/>
          </p:nvPr>
        </p:nvSpPr>
        <p:spPr>
          <a:xfrm>
            <a:off x="2133600" y="1524000"/>
            <a:ext cx="7010400" cy="1295400"/>
          </a:xfrm>
        </p:spPr>
        <p:txBody>
          <a:bodyPr/>
          <a:lstStyle/>
          <a:p>
            <a:r>
              <a:rPr lang="en-US" dirty="0" smtClean="0"/>
              <a:t>EANCOM 2002 Ed. 2014 &amp; 2016 Milestones</a:t>
            </a:r>
          </a:p>
        </p:txBody>
      </p:sp>
      <p:sp>
        <p:nvSpPr>
          <p:cNvPr id="3075" name="Subtitle 5"/>
          <p:cNvSpPr>
            <a:spLocks noGrp="1"/>
          </p:cNvSpPr>
          <p:nvPr>
            <p:ph type="subTitle" idx="1"/>
          </p:nvPr>
        </p:nvSpPr>
        <p:spPr>
          <a:xfrm>
            <a:off x="3886200" y="3006436"/>
            <a:ext cx="3505200" cy="1260764"/>
          </a:xfrm>
        </p:spPr>
        <p:txBody>
          <a:bodyPr>
            <a:normAutofit lnSpcReduction="10000"/>
          </a:bodyPr>
          <a:lstStyle/>
          <a:p>
            <a:r>
              <a:rPr lang="fr-BE" dirty="0" smtClean="0">
                <a:ea typeface="ＭＳ Ｐゴシック" pitchFamily="34" charset="-128"/>
              </a:rPr>
              <a:t>Ewa Iwicka</a:t>
            </a:r>
          </a:p>
          <a:p>
            <a:endParaRPr lang="en-US" dirty="0" smtClean="0">
              <a:ea typeface="ＭＳ Ｐゴシック" pitchFamily="34" charset="-128"/>
            </a:endParaRPr>
          </a:p>
          <a:p>
            <a:r>
              <a:rPr lang="en-US" dirty="0" smtClean="0">
                <a:ea typeface="ＭＳ Ｐゴシック" pitchFamily="34" charset="-128"/>
              </a:rPr>
              <a:t>06 November 2013</a:t>
            </a:r>
          </a:p>
        </p:txBody>
      </p:sp>
    </p:spTree>
    <p:extLst>
      <p:ext uri="{BB962C8B-B14F-4D97-AF65-F5344CB8AC3E}">
        <p14:creationId xmlns:p14="http://schemas.microsoft.com/office/powerpoint/2010/main" val="277859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 bwMode="auto">
          <a:xfrm flipV="1">
            <a:off x="0" y="2362200"/>
            <a:ext cx="9155502" cy="762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513991" y="2438400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76200" y="1981200"/>
            <a:ext cx="838200" cy="430887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100" dirty="0" smtClean="0">
                <a:solidFill>
                  <a:srgbClr val="002060"/>
                </a:solidFill>
              </a:rPr>
              <a:t>BR </a:t>
            </a:r>
            <a:r>
              <a:rPr lang="fr-BE" sz="1100" dirty="0" err="1" smtClean="0">
                <a:solidFill>
                  <a:srgbClr val="002060"/>
                </a:solidFill>
              </a:rPr>
              <a:t>Cutoff</a:t>
            </a:r>
            <a:r>
              <a:rPr lang="fr-BE" sz="1100" dirty="0" smtClean="0">
                <a:solidFill>
                  <a:srgbClr val="002060"/>
                </a:solidFill>
              </a:rPr>
              <a:t> Date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" y="2681377"/>
            <a:ext cx="83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1-Dec-14</a:t>
            </a:r>
          </a:p>
        </p:txBody>
      </p:sp>
      <p:sp>
        <p:nvSpPr>
          <p:cNvPr id="14" name="Oval Callout 13"/>
          <p:cNvSpPr/>
          <p:nvPr/>
        </p:nvSpPr>
        <p:spPr bwMode="auto">
          <a:xfrm>
            <a:off x="304800" y="987552"/>
            <a:ext cx="1143000" cy="612648"/>
          </a:xfrm>
          <a:prstGeom prst="wedgeEllipseCallout">
            <a:avLst>
              <a:gd name="adj1" fmla="val -37248"/>
              <a:gd name="adj2" fmla="val 120230"/>
            </a:avLst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BE" sz="1100" dirty="0" smtClean="0">
                <a:solidFill>
                  <a:srgbClr val="002C6C"/>
                </a:solidFill>
                <a:latin typeface="Arial" charset="0"/>
              </a:rPr>
              <a:t>Last WR </a:t>
            </a:r>
            <a:r>
              <a:rPr lang="fr-BE" sz="1100" dirty="0" err="1" smtClean="0">
                <a:solidFill>
                  <a:srgbClr val="002C6C"/>
                </a:solidFill>
                <a:latin typeface="Arial" charset="0"/>
              </a:rPr>
              <a:t>eBalloted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58062" y="485001"/>
            <a:ext cx="1242648" cy="276999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BE" sz="1200" dirty="0" smtClean="0"/>
              <a:t>EANCOM 2014</a:t>
            </a:r>
            <a:endParaRPr lang="en-US" sz="1200" dirty="0"/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4800600" y="2422585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4381500" y="2665562"/>
            <a:ext cx="83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30-Jun-15</a:t>
            </a:r>
          </a:p>
        </p:txBody>
      </p:sp>
      <p:sp>
        <p:nvSpPr>
          <p:cNvPr id="21" name="Oval Callout 20"/>
          <p:cNvSpPr/>
          <p:nvPr/>
        </p:nvSpPr>
        <p:spPr bwMode="auto">
          <a:xfrm>
            <a:off x="1665511" y="757428"/>
            <a:ext cx="2144489" cy="671649"/>
          </a:xfrm>
          <a:prstGeom prst="wedgeEllipseCallout">
            <a:avLst>
              <a:gd name="adj1" fmla="val -22412"/>
              <a:gd name="adj2" fmla="val 110305"/>
            </a:avLst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dirty="0" smtClean="0">
                <a:solidFill>
                  <a:srgbClr val="002C6C"/>
                </a:solidFill>
                <a:latin typeface="Arial" charset="0"/>
              </a:rPr>
              <a:t>EANCOM Manual Edition 2014 Development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55110" y="1790632"/>
            <a:ext cx="1333500" cy="600164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2060"/>
                </a:solidFill>
              </a:rPr>
              <a:t>EANCOM 2014 Ratified &amp; Published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98143" y="3200400"/>
            <a:ext cx="2697857" cy="276999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 w="15875"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EANCOM Code lists updated in GDD</a:t>
            </a: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1532627" y="2192331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1100281" y="2432649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>
                <a:solidFill>
                  <a:srgbClr val="002060"/>
                </a:solidFill>
              </a:rPr>
              <a:t>Ratification</a:t>
            </a:r>
            <a:endParaRPr lang="en-US" sz="1000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66800" y="1915281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Mar-15</a:t>
            </a:r>
          </a:p>
        </p:txBody>
      </p:sp>
      <p:cxnSp>
        <p:nvCxnSpPr>
          <p:cNvPr id="53" name="Straight Connector 52"/>
          <p:cNvCxnSpPr/>
          <p:nvPr/>
        </p:nvCxnSpPr>
        <p:spPr bwMode="auto">
          <a:xfrm>
            <a:off x="3666227" y="2162196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3247127" y="2402514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 smtClean="0">
                <a:solidFill>
                  <a:srgbClr val="002060"/>
                </a:solidFill>
              </a:rPr>
              <a:t>Ratification</a:t>
            </a:r>
            <a:endParaRPr lang="en-US" sz="1000" dirty="0">
              <a:solidFill>
                <a:srgbClr val="00206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00400" y="1885146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Jun-15</a:t>
            </a:r>
          </a:p>
        </p:txBody>
      </p:sp>
      <p:cxnSp>
        <p:nvCxnSpPr>
          <p:cNvPr id="56" name="Straight Connector 55"/>
          <p:cNvCxnSpPr/>
          <p:nvPr/>
        </p:nvCxnSpPr>
        <p:spPr bwMode="auto">
          <a:xfrm>
            <a:off x="7247627" y="2150478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6815281" y="2390796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>
                <a:solidFill>
                  <a:srgbClr val="002060"/>
                </a:solidFill>
              </a:rPr>
              <a:t>Ratification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781800" y="1873428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Nov-15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6665" y="3990201"/>
            <a:ext cx="1242648" cy="276999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BE" sz="1200" dirty="0"/>
              <a:t>EANCOM </a:t>
            </a:r>
            <a:r>
              <a:rPr lang="fr-BE" sz="1200" dirty="0" smtClean="0"/>
              <a:t>2016</a:t>
            </a:r>
            <a:endParaRPr lang="en-US" sz="1200" dirty="0"/>
          </a:p>
        </p:txBody>
      </p:sp>
      <p:cxnSp>
        <p:nvCxnSpPr>
          <p:cNvPr id="82" name="Straight Connector 81"/>
          <p:cNvCxnSpPr/>
          <p:nvPr/>
        </p:nvCxnSpPr>
        <p:spPr bwMode="auto">
          <a:xfrm flipV="1">
            <a:off x="9238" y="3581400"/>
            <a:ext cx="9155502" cy="76200"/>
          </a:xfrm>
          <a:prstGeom prst="line">
            <a:avLst/>
          </a:prstGeom>
          <a:noFill/>
          <a:ln w="508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-16625" y="1903615"/>
            <a:ext cx="2694511" cy="1385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2667000" y="1905000"/>
            <a:ext cx="0" cy="50565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flipV="1">
            <a:off x="0" y="5972413"/>
            <a:ext cx="9155502" cy="762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>
            <a:off x="513991" y="6048613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76200" y="5591413"/>
            <a:ext cx="838200" cy="430887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100" dirty="0" smtClean="0">
                <a:solidFill>
                  <a:srgbClr val="002060"/>
                </a:solidFill>
              </a:rPr>
              <a:t>BR </a:t>
            </a:r>
            <a:r>
              <a:rPr lang="fr-BE" sz="1100" dirty="0" err="1" smtClean="0">
                <a:solidFill>
                  <a:srgbClr val="002060"/>
                </a:solidFill>
              </a:rPr>
              <a:t>Cutoff</a:t>
            </a:r>
            <a:r>
              <a:rPr lang="fr-BE" sz="1100" dirty="0" smtClean="0">
                <a:solidFill>
                  <a:srgbClr val="002060"/>
                </a:solidFill>
              </a:rPr>
              <a:t> Date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6200" y="6291590"/>
            <a:ext cx="83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1-Dec-16</a:t>
            </a:r>
          </a:p>
        </p:txBody>
      </p:sp>
      <p:sp>
        <p:nvSpPr>
          <p:cNvPr id="67" name="Oval Callout 66"/>
          <p:cNvSpPr/>
          <p:nvPr/>
        </p:nvSpPr>
        <p:spPr bwMode="auto">
          <a:xfrm>
            <a:off x="304800" y="4568952"/>
            <a:ext cx="1143000" cy="612648"/>
          </a:xfrm>
          <a:prstGeom prst="wedgeEllipseCallout">
            <a:avLst>
              <a:gd name="adj1" fmla="val -37248"/>
              <a:gd name="adj2" fmla="val 120230"/>
            </a:avLst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BE" sz="1100" dirty="0" smtClean="0">
                <a:solidFill>
                  <a:srgbClr val="002C6C"/>
                </a:solidFill>
                <a:latin typeface="Arial" charset="0"/>
              </a:rPr>
              <a:t>Last WR </a:t>
            </a:r>
            <a:r>
              <a:rPr lang="fr-BE" sz="1100" dirty="0" err="1" smtClean="0">
                <a:solidFill>
                  <a:srgbClr val="002C6C"/>
                </a:solidFill>
                <a:latin typeface="Arial" charset="0"/>
              </a:rPr>
              <a:t>eBalloted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cxnSp>
        <p:nvCxnSpPr>
          <p:cNvPr id="68" name="Straight Connector 67"/>
          <p:cNvCxnSpPr/>
          <p:nvPr/>
        </p:nvCxnSpPr>
        <p:spPr bwMode="auto">
          <a:xfrm>
            <a:off x="4800600" y="6032798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68"/>
          <p:cNvSpPr txBox="1"/>
          <p:nvPr/>
        </p:nvSpPr>
        <p:spPr>
          <a:xfrm>
            <a:off x="4381500" y="6275775"/>
            <a:ext cx="83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30-Jun-17</a:t>
            </a:r>
          </a:p>
        </p:txBody>
      </p:sp>
      <p:sp>
        <p:nvSpPr>
          <p:cNvPr id="70" name="Oval Callout 69"/>
          <p:cNvSpPr/>
          <p:nvPr/>
        </p:nvSpPr>
        <p:spPr bwMode="auto">
          <a:xfrm>
            <a:off x="1888668" y="4367641"/>
            <a:ext cx="2144489" cy="671649"/>
          </a:xfrm>
          <a:prstGeom prst="wedgeEllipseCallout">
            <a:avLst>
              <a:gd name="adj1" fmla="val -22412"/>
              <a:gd name="adj2" fmla="val 110305"/>
            </a:avLst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dirty="0" smtClean="0">
                <a:solidFill>
                  <a:srgbClr val="002C6C"/>
                </a:solidFill>
                <a:latin typeface="Arial" charset="0"/>
              </a:rPr>
              <a:t>EANCOM Manual Edition 2016 Development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155110" y="5400845"/>
            <a:ext cx="1333500" cy="600164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2060"/>
                </a:solidFill>
              </a:rPr>
              <a:t>EANCOM 2016 Ratified &amp; Published</a:t>
            </a:r>
            <a:endParaRPr lang="en-US" sz="1100" dirty="0">
              <a:solidFill>
                <a:srgbClr val="002060"/>
              </a:solidFill>
            </a:endParaRPr>
          </a:p>
        </p:txBody>
      </p:sp>
      <p:cxnSp>
        <p:nvCxnSpPr>
          <p:cNvPr id="79" name="Straight Connector 78"/>
          <p:cNvCxnSpPr/>
          <p:nvPr/>
        </p:nvCxnSpPr>
        <p:spPr bwMode="auto">
          <a:xfrm>
            <a:off x="1532627" y="5802544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TextBox 79"/>
          <p:cNvSpPr txBox="1"/>
          <p:nvPr/>
        </p:nvSpPr>
        <p:spPr>
          <a:xfrm>
            <a:off x="1100281" y="6042862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>
                <a:solidFill>
                  <a:srgbClr val="002060"/>
                </a:solidFill>
              </a:rPr>
              <a:t>Ratification</a:t>
            </a:r>
            <a:endParaRPr lang="en-US" sz="1000" dirty="0">
              <a:solidFill>
                <a:srgbClr val="00206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66800" y="5525494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Mar-17</a:t>
            </a:r>
          </a:p>
        </p:txBody>
      </p:sp>
      <p:cxnSp>
        <p:nvCxnSpPr>
          <p:cNvPr id="83" name="Straight Connector 82"/>
          <p:cNvCxnSpPr/>
          <p:nvPr/>
        </p:nvCxnSpPr>
        <p:spPr bwMode="auto">
          <a:xfrm>
            <a:off x="3666227" y="5772409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4" name="TextBox 83"/>
          <p:cNvSpPr txBox="1"/>
          <p:nvPr/>
        </p:nvSpPr>
        <p:spPr>
          <a:xfrm>
            <a:off x="3247127" y="6012727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 smtClean="0">
                <a:solidFill>
                  <a:srgbClr val="002060"/>
                </a:solidFill>
              </a:rPr>
              <a:t>Ratification</a:t>
            </a:r>
            <a:endParaRPr lang="en-US" sz="1000" dirty="0">
              <a:solidFill>
                <a:srgbClr val="00206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200400" y="5495359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Jun-17</a:t>
            </a:r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7247627" y="5760691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7" name="TextBox 86"/>
          <p:cNvSpPr txBox="1"/>
          <p:nvPr/>
        </p:nvSpPr>
        <p:spPr>
          <a:xfrm>
            <a:off x="6815281" y="6001009"/>
            <a:ext cx="838200" cy="24622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5875">
            <a:solidFill>
              <a:schemeClr val="accent4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sz="1000" dirty="0">
                <a:solidFill>
                  <a:srgbClr val="002060"/>
                </a:solidFill>
              </a:rPr>
              <a:t>Ratification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781800" y="5483641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Nov-17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8313" y="5515213"/>
            <a:ext cx="2669573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 flipV="1">
            <a:off x="2667000" y="5515213"/>
            <a:ext cx="0" cy="50565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>
            <a:off x="2675627" y="2182050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2209800" y="1905000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Apr-15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88032" y="2438400"/>
            <a:ext cx="1012368" cy="769441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2060"/>
                </a:solidFill>
              </a:rPr>
              <a:t>EANCOM 2014 </a:t>
            </a:r>
            <a:r>
              <a:rPr lang="en-US" sz="1100" dirty="0" err="1" smtClean="0">
                <a:solidFill>
                  <a:srgbClr val="002060"/>
                </a:solidFill>
              </a:rPr>
              <a:t>Finalised</a:t>
            </a:r>
            <a:r>
              <a:rPr lang="en-US" sz="1100" dirty="0" smtClean="0">
                <a:solidFill>
                  <a:srgbClr val="002060"/>
                </a:solidFill>
              </a:rPr>
              <a:t> for ratification</a:t>
            </a:r>
            <a:endParaRPr lang="en-US" sz="1100" dirty="0">
              <a:solidFill>
                <a:srgbClr val="002060"/>
              </a:solidFill>
            </a:endParaRPr>
          </a:p>
        </p:txBody>
      </p:sp>
      <p:cxnSp>
        <p:nvCxnSpPr>
          <p:cNvPr id="74" name="Straight Connector 73"/>
          <p:cNvCxnSpPr/>
          <p:nvPr/>
        </p:nvCxnSpPr>
        <p:spPr bwMode="auto">
          <a:xfrm>
            <a:off x="2659297" y="5786512"/>
            <a:ext cx="0" cy="2286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5" name="TextBox 74"/>
          <p:cNvSpPr txBox="1"/>
          <p:nvPr/>
        </p:nvSpPr>
        <p:spPr>
          <a:xfrm>
            <a:off x="2193470" y="5509462"/>
            <a:ext cx="9051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100" b="1" dirty="0" smtClean="0">
                <a:solidFill>
                  <a:schemeClr val="accent6">
                    <a:lumMod val="75000"/>
                  </a:schemeClr>
                </a:solidFill>
              </a:rPr>
              <a:t>Apr-17</a:t>
            </a:r>
            <a:endParaRPr lang="fr-BE" sz="11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71702" y="6042862"/>
            <a:ext cx="1012368" cy="769441"/>
          </a:xfrm>
          <a:prstGeom prst="rect">
            <a:avLst/>
          </a:prstGeom>
          <a:solidFill>
            <a:srgbClr val="FFFF00">
              <a:alpha val="70000"/>
            </a:srgbClr>
          </a:solidFill>
          <a:ln w="158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2060"/>
                </a:solidFill>
              </a:rPr>
              <a:t>EANCOM 2014 </a:t>
            </a:r>
            <a:r>
              <a:rPr lang="en-US" sz="1100" dirty="0" err="1" smtClean="0">
                <a:solidFill>
                  <a:srgbClr val="002060"/>
                </a:solidFill>
              </a:rPr>
              <a:t>Finalised</a:t>
            </a:r>
            <a:r>
              <a:rPr lang="en-US" sz="1100" dirty="0" smtClean="0">
                <a:solidFill>
                  <a:srgbClr val="002060"/>
                </a:solidFill>
              </a:rPr>
              <a:t> for ratification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7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S1_PPT_Template_2011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072FA246AF524FBF54139A872EB9BF" ma:contentTypeVersion="19" ma:contentTypeDescription="Create a new document." ma:contentTypeScope="" ma:versionID="9e0e2dec708e20d7d8e712615c18709f">
  <xsd:schema xmlns:xsd="http://www.w3.org/2001/XMLSchema" xmlns:xs="http://www.w3.org/2001/XMLSchema" xmlns:p="http://schemas.microsoft.com/office/2006/metadata/properties" xmlns:ns2="e2d9e378-e604-4917-8fdf-10dd2f8790f0" xmlns:ns3="4cb234ca-b595-4414-a2bb-350e4806fcf0" targetNamespace="http://schemas.microsoft.com/office/2006/metadata/properties" ma:root="true" ma:fieldsID="cbb3d0f4b58eea7cc6936e80b8385fd5" ns2:_="" ns3:_="">
    <xsd:import namespace="e2d9e378-e604-4917-8fdf-10dd2f8790f0"/>
    <xsd:import namespace="4cb234ca-b595-4414-a2bb-350e4806f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Whatisdocument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d9e378-e604-4917-8fdf-10dd2f8790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892e53a-9b3c-4010-9cd1-82aa4eeb8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Whatisdocument_x003f_" ma:index="26" nillable="true" ma:displayName="What is document?" ma:format="Dropdown" ma:internalName="Whatisdocument_x003f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b234ca-b595-4414-a2bb-350e4806f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df5890f-edb9-4377-865e-b02a2ff98f4c}" ma:internalName="TaxCatchAll" ma:showField="CatchAllData" ma:web="4cb234ca-b595-4414-a2bb-350e4806f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b234ca-b595-4414-a2bb-350e4806fcf0" xsi:nil="true"/>
    <lcf76f155ced4ddcb4097134ff3c332f xmlns="e2d9e378-e604-4917-8fdf-10dd2f8790f0">
      <Terms xmlns="http://schemas.microsoft.com/office/infopath/2007/PartnerControls"/>
    </lcf76f155ced4ddcb4097134ff3c332f>
    <Whatisdocument_x003f_ xmlns="e2d9e378-e604-4917-8fdf-10dd2f8790f0" xsi:nil="true"/>
  </documentManagement>
</p:properties>
</file>

<file path=customXml/itemProps1.xml><?xml version="1.0" encoding="utf-8"?>
<ds:datastoreItem xmlns:ds="http://schemas.openxmlformats.org/officeDocument/2006/customXml" ds:itemID="{24C20E84-ED0A-4514-8228-9371FD5A3751}"/>
</file>

<file path=customXml/itemProps2.xml><?xml version="1.0" encoding="utf-8"?>
<ds:datastoreItem xmlns:ds="http://schemas.openxmlformats.org/officeDocument/2006/customXml" ds:itemID="{CA2DD012-98A7-49D3-B07A-FB7713175DFB}"/>
</file>

<file path=customXml/itemProps3.xml><?xml version="1.0" encoding="utf-8"?>
<ds:datastoreItem xmlns:ds="http://schemas.openxmlformats.org/officeDocument/2006/customXml" ds:itemID="{FA099FA9-018F-4136-84D5-CF1F71205E93}"/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83</Words>
  <Application>Microsoft Office PowerPoint</Application>
  <PresentationFormat>On-screen Show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GS1_PPT_Template_2011</vt:lpstr>
      <vt:lpstr>EANCOM 2002 Ed. 2014 &amp; 2016 Milestones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Request for deviations to minimums to New MSWGs</dc:title>
  <dc:creator>eileen.hardcastle</dc:creator>
  <cp:lastModifiedBy>Jean-Luc Champion</cp:lastModifiedBy>
  <cp:revision>32</cp:revision>
  <dcterms:created xsi:type="dcterms:W3CDTF">2012-06-08T12:55:41Z</dcterms:created>
  <dcterms:modified xsi:type="dcterms:W3CDTF">2014-07-29T08:14:11Z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0x01010082072FA246AF524FBF54139A872EB9BF</vt:lpwstr>
  </property>
  <property fmtid="{D5CDD505-2E9C-101B-9397-08002B2CF9AE}" pid="3" name="Order">
    <vt:r8>100</vt:r8>
  </property>
  <property fmtid="{D5CDD505-2E9C-101B-9397-08002B2CF9AE}" pid="4" name="MediaServiceImageTags">
    <vt:lpwstr/>
  </property>
</Properties>
</file>